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307278-A9DA-BB4A-80ED-21E569140618}">
          <p14:sldIdLst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935"/>
    <a:srgbClr val="0073C2"/>
    <a:srgbClr val="CA4341"/>
    <a:srgbClr val="CA73C2"/>
    <a:srgbClr val="DB3639"/>
    <a:srgbClr val="0574C8"/>
    <a:srgbClr val="373B34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2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29" y="-5291305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C7A6DDC-8F5A-46F9-9FAD-3849EBD1CFC3}"/>
              </a:ext>
            </a:extLst>
          </p:cNvPr>
          <p:cNvSpPr txBox="1">
            <a:spLocks/>
          </p:cNvSpPr>
          <p:nvPr/>
        </p:nvSpPr>
        <p:spPr bwMode="auto">
          <a:xfrm>
            <a:off x="6621517" y="3429000"/>
            <a:ext cx="5172690" cy="353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1600" dirty="0">
                <a:latin typeface="Gotham Book"/>
                <a:ea typeface="Adobe Myungjo Std M" pitchFamily="18" charset="-128"/>
              </a:rPr>
              <a:t>Beall, C. C. (Cecil Calvert), 1892-1967. 7th War Loan: now--all together., poster, 1945; [Washington D.C.]. (https://digital.library.unt.edu/ark:/67531/metadc578/, University of North Texas Libraries, UNT Digital Library, https://digital.library.unt.edu; crediting UNT Libraries Government Documents Department.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6C14D49-B64F-4B2A-8398-EC5C7067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249" y="403642"/>
            <a:ext cx="941727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Human Statues to the Progressive Movement</a:t>
            </a:r>
            <a:br>
              <a:rPr lang="en-US" sz="3600" dirty="0">
                <a:solidFill>
                  <a:schemeClr val="bg1"/>
                </a:solidFill>
                <a:latin typeface="Gotham Medium"/>
              </a:rPr>
            </a:br>
            <a:r>
              <a:rPr lang="en-US" sz="3600" dirty="0">
                <a:solidFill>
                  <a:schemeClr val="bg1"/>
                </a:solidFill>
                <a:latin typeface="Gotham Medium"/>
              </a:rPr>
              <a:t> </a:t>
            </a:r>
            <a:endParaRPr 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68F8FDB-6AC7-4134-9298-3C4D74CD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14" y="1295400"/>
            <a:ext cx="37131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59043" y="-5356242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D4DF296-8921-4262-907C-C64D212B6EDD}"/>
              </a:ext>
            </a:extLst>
          </p:cNvPr>
          <p:cNvSpPr txBox="1">
            <a:spLocks/>
          </p:cNvSpPr>
          <p:nvPr/>
        </p:nvSpPr>
        <p:spPr bwMode="auto">
          <a:xfrm>
            <a:off x="6992007" y="3594538"/>
            <a:ext cx="4150725" cy="291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1600" dirty="0">
                <a:latin typeface="Gotham Book"/>
                <a:ea typeface="Adobe Myungjo Std M" pitchFamily="18" charset="-128"/>
              </a:rPr>
              <a:t>Human statue of Liberty at Battery Park in New York, photo courtesy of Sebastián Ruggeri.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1600" dirty="0">
              <a:latin typeface="Gotham Book"/>
              <a:ea typeface="Adobe Myungjo Std M" pitchFamily="18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62744-7669-4C30-ABAA-0C431C33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564" y="440045"/>
            <a:ext cx="9346819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Human Statues to the Progressive Movement</a:t>
            </a:r>
            <a:br>
              <a:rPr lang="en-US" sz="3600" dirty="0">
                <a:solidFill>
                  <a:schemeClr val="bg1"/>
                </a:solidFill>
                <a:latin typeface="Gotham Medium"/>
              </a:rPr>
            </a:br>
            <a:endParaRPr lang="en-US" dirty="0"/>
          </a:p>
        </p:txBody>
      </p:sp>
      <p:pic>
        <p:nvPicPr>
          <p:cNvPr id="11" name="Picture 10" descr="ruggeri">
            <a:extLst>
              <a:ext uri="{FF2B5EF4-FFF2-40B4-BE49-F238E27FC236}">
                <a16:creationId xmlns:a16="http://schemas.microsoft.com/office/drawing/2014/main" id="{356F4DCE-2B57-4F50-8D9F-E9410274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2" y="1765608"/>
            <a:ext cx="360362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125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Adobe Myungjo Std M</vt:lpstr>
      <vt:lpstr>Arial</vt:lpstr>
      <vt:lpstr>Calibri</vt:lpstr>
      <vt:lpstr>Calibri Light</vt:lpstr>
      <vt:lpstr>Gotham Book</vt:lpstr>
      <vt:lpstr>Gotham Medium</vt:lpstr>
      <vt:lpstr>Office Theme</vt:lpstr>
      <vt:lpstr>Human Statues to the Progressive Movement  </vt:lpstr>
      <vt:lpstr>Human Statues to the Progressive Movement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Sylve, Joshua</dc:creator>
  <cp:lastModifiedBy>Belden, Dreanna</cp:lastModifiedBy>
  <cp:revision>63</cp:revision>
  <dcterms:created xsi:type="dcterms:W3CDTF">2020-07-07T18:16:05Z</dcterms:created>
  <dcterms:modified xsi:type="dcterms:W3CDTF">2020-10-06T16:53:39Z</dcterms:modified>
</cp:coreProperties>
</file>