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91" r:id="rId3"/>
    <p:sldId id="287" r:id="rId4"/>
    <p:sldId id="286" r:id="rId5"/>
    <p:sldId id="309" r:id="rId6"/>
    <p:sldId id="30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307278-A9DA-BB4A-80ED-21E569140618}">
          <p14:sldIdLst>
            <p14:sldId id="285"/>
            <p14:sldId id="291"/>
            <p14:sldId id="287"/>
            <p14:sldId id="286"/>
            <p14:sldId id="309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935"/>
    <a:srgbClr val="0073C2"/>
    <a:srgbClr val="CA4341"/>
    <a:srgbClr val="CA73C2"/>
    <a:srgbClr val="DB3639"/>
    <a:srgbClr val="0574C8"/>
    <a:srgbClr val="373B34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9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1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texashistory.unt.edu/ark:/67531/metapth11923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exashistory.unt.edu/ark:/67531/metapth11935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texashistory.unt.edu/ark:/67531/metapth11939" TargetMode="Externa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texashistory.unt.edu/ark:/67531/metapth11923" TargetMode="Externa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texashistory.unt.edu/ark:/67531/metapth11923" TargetMode="Externa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hyperlink" Target="http://texashistory.unt.edu/ark:/67531/metapth1329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819435-EE01-EB44-B7D7-F1E67D10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004"/>
          <a:stretch/>
        </p:blipFill>
        <p:spPr>
          <a:xfrm>
            <a:off x="-14658" y="1524003"/>
            <a:ext cx="12206658" cy="53339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9CEDA3-83FD-43DF-88B4-6F8EBD230210}"/>
              </a:ext>
            </a:extLst>
          </p:cNvPr>
          <p:cNvSpPr txBox="1">
            <a:spLocks/>
          </p:cNvSpPr>
          <p:nvPr/>
        </p:nvSpPr>
        <p:spPr>
          <a:xfrm>
            <a:off x="1182414" y="1947045"/>
            <a:ext cx="9995338" cy="4004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Gotham Medium" pitchFamily="2" charset="0"/>
                <a:cs typeface="Gotham Medium" pitchFamily="2" charset="0"/>
              </a:rPr>
              <a:t>Cavalrymen carried a small amount of essential equipment; weight was always a concern.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Gotham Medium" pitchFamily="2" charset="0"/>
                <a:cs typeface="Gotham Medium" pitchFamily="2" charset="0"/>
              </a:rPr>
              <a:t>Note how the equipment was harnessed on the horse.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Gotham Medium" pitchFamily="2" charset="0"/>
                <a:cs typeface="Gotham Medium" pitchFamily="2" charset="0"/>
              </a:rPr>
              <a:t>Cavalry horses had their training completed by their troopers. This did much to build a bond between rider and mount, greatly helping the trooper to carry out his orders.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Gotham Medium" pitchFamily="2" charset="0"/>
                <a:cs typeface="Gotham Medium" pitchFamily="2" charset="0"/>
              </a:rPr>
              <a:t>The expansive and sparsely populated West necessitated cavalry to maintain security. 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5541090-C647-4146-A56D-99FB2BA2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8356" y="-79957"/>
            <a:ext cx="9498608" cy="26103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Gotham Medium" pitchFamily="2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Gotham Medium" pitchFamily="2" charset="0"/>
              </a:rPr>
              <a:t> Mount Up! US Cavalry Equipment, 1910-1920</a:t>
            </a:r>
            <a:br>
              <a:rPr lang="en-US" sz="3600" dirty="0">
                <a:solidFill>
                  <a:schemeClr val="bg1"/>
                </a:solidFill>
                <a:latin typeface="Gotham Medium" pitchFamily="2" charset="0"/>
              </a:rPr>
            </a:b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353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20" name="TextBox 17">
            <a:extLst>
              <a:ext uri="{FF2B5EF4-FFF2-40B4-BE49-F238E27FC236}">
                <a16:creationId xmlns:a16="http://schemas.microsoft.com/office/drawing/2014/main" id="{F8490C9F-131D-44A8-80D2-56E3B702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236" y="6343636"/>
            <a:ext cx="7492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latin typeface="Gotham Book"/>
              </a:rPr>
              <a:t>Smithers</a:t>
            </a:r>
            <a:r>
              <a:rPr lang="en-US" sz="1000" dirty="0">
                <a:latin typeface="Gotham Book"/>
              </a:rPr>
              <a:t>, W. D. (Wilfred Dudley), 1895-1981.. Nomenclature of harness, ambulance, or escort wagon. Picture, Artwork, </a:t>
            </a:r>
            <a:r>
              <a:rPr lang="en-US" sz="1000" dirty="0" err="1">
                <a:latin typeface="Gotham Book"/>
              </a:rPr>
              <a:t>n.d</a:t>
            </a:r>
            <a:r>
              <a:rPr lang="en-US" sz="1000" dirty="0">
                <a:latin typeface="Gotham Book"/>
              </a:rPr>
              <a:t>.; digital image, (</a:t>
            </a:r>
            <a:r>
              <a:rPr lang="en-US" sz="1000" dirty="0">
                <a:latin typeface="Gotham Book"/>
                <a:hlinkClick r:id="rId6"/>
              </a:rPr>
              <a:t>http://texashistory.unt.edu/ark:/67531/metapth11935</a:t>
            </a:r>
            <a:r>
              <a:rPr lang="en-US" sz="1000" dirty="0">
                <a:latin typeface="Gotham Book"/>
              </a:rPr>
              <a:t>); crediting The Archives of the Big Bend, Alpine, Texas.</a:t>
            </a:r>
            <a:endParaRPr lang="en-US" sz="1000" dirty="0">
              <a:latin typeface="Gotham Book"/>
              <a:cs typeface="Arial" pitchFamily="34" charset="0"/>
            </a:endParaRPr>
          </a:p>
        </p:txBody>
      </p:sp>
      <p:pic>
        <p:nvPicPr>
          <p:cNvPr id="19" name="Picture 14" descr="Illustration showing all the harnesses on wagon horses, hip strops, check reins, breaching strop, etc. ">
            <a:extLst>
              <a:ext uri="{FF2B5EF4-FFF2-40B4-BE49-F238E27FC236}">
                <a16:creationId xmlns:a16="http://schemas.microsoft.com/office/drawing/2014/main" id="{FDBB2D2A-CA0F-4346-9033-8227CEDEBD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36" y="3443274"/>
            <a:ext cx="6720123" cy="29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5B155D4-1692-497E-9F06-6323AF8B0510}"/>
              </a:ext>
            </a:extLst>
          </p:cNvPr>
          <p:cNvSpPr/>
          <p:nvPr/>
        </p:nvSpPr>
        <p:spPr>
          <a:xfrm>
            <a:off x="3408698" y="2914636"/>
            <a:ext cx="7492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latin typeface="Arial" charset="0"/>
              </a:rPr>
              <a:t>Smithers</a:t>
            </a:r>
            <a:r>
              <a:rPr lang="en-US" sz="900" dirty="0">
                <a:latin typeface="Arial" charset="0"/>
              </a:rPr>
              <a:t>, W. D. (Wilfred Dudley), 1895-1981.. Types of cavalrymen, their mounts and equipment 1916-1921. Picture, Artwork, 1920; digital image, (</a:t>
            </a:r>
            <a:r>
              <a:rPr lang="en-US" sz="900" dirty="0">
                <a:latin typeface="Arial" charset="0"/>
                <a:hlinkClick r:id="rId8"/>
              </a:rPr>
              <a:t>http://texashistory.unt.edu/ark:/67531/metapth11923</a:t>
            </a:r>
            <a:r>
              <a:rPr lang="en-US" sz="900" dirty="0">
                <a:latin typeface="Arial" charset="0"/>
              </a:rPr>
              <a:t>); crediting The Archives of the Big Bend, Alpine, Texas.</a:t>
            </a:r>
            <a:endParaRPr lang="en-US" sz="900" dirty="0">
              <a:latin typeface="+mj-lt"/>
            </a:endParaRPr>
          </a:p>
        </p:txBody>
      </p:sp>
      <p:pic>
        <p:nvPicPr>
          <p:cNvPr id="21" name="Picture 12" descr="Illustration showing details of how a cavalry soldier held the reins, along with the name of each rein.">
            <a:extLst>
              <a:ext uri="{FF2B5EF4-FFF2-40B4-BE49-F238E27FC236}">
                <a16:creationId xmlns:a16="http://schemas.microsoft.com/office/drawing/2014/main" id="{37142AC3-DFF4-4509-A7D6-C765F2E422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98" y="1390636"/>
            <a:ext cx="6874609" cy="16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3536" y="-138100"/>
            <a:ext cx="10285536" cy="14279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latin typeface="Gotham Medium" pitchFamily="2" charset="0"/>
                <a:cs typeface="Gotham Medium" pitchFamily="2" charset="0"/>
              </a:rPr>
            </a:br>
            <a:r>
              <a:rPr lang="en-US" sz="4900" dirty="0">
                <a:latin typeface="Gotham Medium" pitchFamily="2" charset="0"/>
                <a:cs typeface="Gotham Medium" pitchFamily="2" charset="0"/>
              </a:rPr>
              <a:t>    	 </a:t>
            </a:r>
            <a:r>
              <a:rPr lang="en-US" sz="3600" dirty="0">
                <a:latin typeface="Gotham Medium" pitchFamily="2" charset="0"/>
                <a:cs typeface="Gotham Medium" pitchFamily="2" charset="0"/>
              </a:rPr>
              <a:t>Mount Up! Reining up the Horses</a:t>
            </a:r>
            <a:endParaRPr lang="en-US" sz="36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78513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11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4803" y="646775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57D4B3A-3CCE-4AC4-8396-CAEFDC988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197" y="5345833"/>
            <a:ext cx="337382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latin typeface="Gotham Book"/>
              </a:rPr>
              <a:t>Smithers</a:t>
            </a:r>
            <a:r>
              <a:rPr lang="en-US" sz="1000" dirty="0">
                <a:latin typeface="Gotham Book"/>
              </a:rPr>
              <a:t>, W. D. (Wilfred Dudley), 1895-1981. Items needed for horse and man while on a march. Picture, Artwork, 1920; digital image, (</a:t>
            </a:r>
            <a:r>
              <a:rPr lang="en-US" sz="1000" dirty="0">
                <a:latin typeface="Gotham Book"/>
                <a:hlinkClick r:id="rId5"/>
              </a:rPr>
              <a:t>http://texashistory.unt.edu/ark:/67531/metapth11939</a:t>
            </a:r>
            <a:r>
              <a:rPr lang="en-US" sz="1000" dirty="0">
                <a:latin typeface="Gotham Book"/>
              </a:rPr>
              <a:t>) ; crediting The Archives of the Big Bend, Alpine, Texas.</a:t>
            </a:r>
          </a:p>
        </p:txBody>
      </p:sp>
      <p:pic>
        <p:nvPicPr>
          <p:cNvPr id="14" name="Picture 17" descr="items.jpg">
            <a:extLst>
              <a:ext uri="{FF2B5EF4-FFF2-40B4-BE49-F238E27FC236}">
                <a16:creationId xmlns:a16="http://schemas.microsoft.com/office/drawing/2014/main" id="{7CCCC15B-7FE0-4297-9011-D25E89054D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626482"/>
            <a:ext cx="66341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49B8E334-A4BE-41F5-BA77-3A185BE921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5726" y="-291668"/>
            <a:ext cx="7405023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Gotham Medium"/>
              </a:rPr>
              <a:t> History Snapshots:</a:t>
            </a:r>
            <a:br>
              <a:rPr lang="en-US" sz="4400" dirty="0">
                <a:solidFill>
                  <a:schemeClr val="bg1"/>
                </a:solidFill>
                <a:latin typeface="Gotham Medium"/>
              </a:rPr>
            </a:br>
            <a:r>
              <a:rPr lang="en-US" sz="4500" dirty="0">
                <a:solidFill>
                  <a:schemeClr val="bg1"/>
                </a:solidFill>
                <a:latin typeface="Gotham Medium"/>
              </a:rPr>
              <a:t>    </a:t>
            </a:r>
            <a:r>
              <a:rPr lang="en-US" sz="3200" dirty="0">
                <a:solidFill>
                  <a:schemeClr val="bg1"/>
                </a:solidFill>
                <a:latin typeface="Gotham Medium"/>
              </a:rPr>
              <a:t>	 Mount Up! Bring your Gear</a:t>
            </a:r>
            <a:endParaRPr lang="en-US" sz="32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543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8462" y="6417101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B8DA652D-322D-451E-8793-4583B560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793" y="6198528"/>
            <a:ext cx="61227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latin typeface="Gotham Book"/>
              </a:rPr>
              <a:t>Smithers</a:t>
            </a:r>
            <a:r>
              <a:rPr lang="en-US" sz="1000" dirty="0">
                <a:latin typeface="Gotham Book"/>
              </a:rPr>
              <a:t>, W. D. (Wilfred Dudley), 1895-1981.Types of cavalrymen, their mounts and equipment 1916-1921. Picture, Artwork, 1920; digital image, (</a:t>
            </a:r>
            <a:r>
              <a:rPr lang="en-US" sz="1000" dirty="0">
                <a:latin typeface="Gotham Book"/>
                <a:hlinkClick r:id="rId5"/>
              </a:rPr>
              <a:t>http://texashistory.unt.edu/ark:/67531/metapth11923</a:t>
            </a:r>
            <a:r>
              <a:rPr lang="en-US" sz="1000" dirty="0">
                <a:latin typeface="Gotham Book"/>
              </a:rPr>
              <a:t>); crediting The Archives of the Big Bend, Alpine, Texas.</a:t>
            </a:r>
            <a:endParaRPr lang="en-US" sz="1000" dirty="0">
              <a:latin typeface="Gotham Book"/>
              <a:cs typeface="Arial" pitchFamily="34" charset="0"/>
            </a:endParaRPr>
          </a:p>
        </p:txBody>
      </p:sp>
      <p:pic>
        <p:nvPicPr>
          <p:cNvPr id="14" name="Picture 10" descr="Illustration showing the offside of a cavalry mount with full equipment, demonstrating the types of US cavalrymen, their mounts, and equipment.">
            <a:extLst>
              <a:ext uri="{FF2B5EF4-FFF2-40B4-BE49-F238E27FC236}">
                <a16:creationId xmlns:a16="http://schemas.microsoft.com/office/drawing/2014/main" id="{E0911272-3D2C-407D-87AB-4300B6DDC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40" y="1764749"/>
            <a:ext cx="8166257" cy="43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2F686A5C-64E7-4DA8-BDE8-4FEAFC1C2E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8356" y="-79957"/>
            <a:ext cx="9498608" cy="26103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Gotham Medium" pitchFamily="2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Gotham Medium" pitchFamily="2" charset="0"/>
              </a:rPr>
              <a:t> Mount Up! Saddled up with Full Equipment</a:t>
            </a:r>
            <a:br>
              <a:rPr lang="en-US" sz="3600" dirty="0">
                <a:solidFill>
                  <a:schemeClr val="bg1"/>
                </a:solidFill>
                <a:latin typeface="Gotham Medium" pitchFamily="2" charset="0"/>
              </a:rPr>
            </a:b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06697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FED1368-D661-4935-88CA-76632BB2D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43" y="6242394"/>
            <a:ext cx="7869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Gotham Book"/>
              </a:rPr>
              <a:t>Smithers, W. D. (Wilfred Dudley), 1895-1981.Types of cavalrymen, their mounts and equipment 1916-1921. Picture, Artwork,1920; digital image, (</a:t>
            </a:r>
            <a:r>
              <a:rPr lang="en-US" altLang="en-US" sz="1000" dirty="0">
                <a:latin typeface="Gotham Book"/>
                <a:hlinkClick r:id="rId5"/>
              </a:rPr>
              <a:t>http://texashistory.unt.edu/ark:/67531/metapth11923</a:t>
            </a:r>
            <a:r>
              <a:rPr lang="en-US" altLang="en-US" sz="1000" dirty="0">
                <a:latin typeface="Gotham Book"/>
              </a:rPr>
              <a:t>); crediting The Archives of the Big Bend, Alpine, Texas.</a:t>
            </a:r>
            <a:endParaRPr lang="en-US" altLang="en-US" sz="1000" dirty="0">
              <a:latin typeface="Gotham Book"/>
              <a:cs typeface="Arial" panose="020B0604020202020204" pitchFamily="34" charset="0"/>
            </a:endParaRPr>
          </a:p>
        </p:txBody>
      </p:sp>
      <p:pic>
        <p:nvPicPr>
          <p:cNvPr id="21" name="Picture 12" descr="Illustration with caption: A cavalry trooper and his mount ready for duty">
            <a:extLst>
              <a:ext uri="{FF2B5EF4-FFF2-40B4-BE49-F238E27FC236}">
                <a16:creationId xmlns:a16="http://schemas.microsoft.com/office/drawing/2014/main" id="{4789585B-0916-41A1-BC1F-B96857DE7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26" y="1809198"/>
            <a:ext cx="5201124" cy="43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illustration showing mounted cavalry soldier">
            <a:extLst>
              <a:ext uri="{FF2B5EF4-FFF2-40B4-BE49-F238E27FC236}">
                <a16:creationId xmlns:a16="http://schemas.microsoft.com/office/drawing/2014/main" id="{C07E1131-B750-4067-8A1C-E8E2B4E7B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8" y="1823541"/>
            <a:ext cx="4564497" cy="432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02376" y="-291668"/>
            <a:ext cx="9693900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Gotham Medium"/>
              </a:rPr>
              <a:t>History Snapshots:</a:t>
            </a:r>
            <a:br>
              <a:rPr lang="en-US" sz="4400" dirty="0">
                <a:solidFill>
                  <a:schemeClr val="bg1"/>
                </a:solidFill>
                <a:latin typeface="Gotham Medium"/>
              </a:rPr>
            </a:br>
            <a:r>
              <a:rPr lang="en-US" sz="4400" dirty="0">
                <a:solidFill>
                  <a:schemeClr val="bg1"/>
                </a:solidFill>
                <a:latin typeface="Gotham Medium"/>
              </a:rPr>
              <a:t>    </a:t>
            </a:r>
            <a:r>
              <a:rPr lang="en-US" sz="3200" dirty="0">
                <a:solidFill>
                  <a:schemeClr val="bg1"/>
                </a:solidFill>
                <a:latin typeface="Gotham Medium"/>
              </a:rPr>
              <a:t>Mount Up! Ready for Duty</a:t>
            </a:r>
            <a:endParaRPr lang="en-US" sz="32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1361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09F77D-5EAE-48A4-BEAF-03551F9F3859}"/>
              </a:ext>
            </a:extLst>
          </p:cNvPr>
          <p:cNvSpPr txBox="1">
            <a:spLocks/>
          </p:cNvSpPr>
          <p:nvPr/>
        </p:nvSpPr>
        <p:spPr bwMode="auto">
          <a:xfrm>
            <a:off x="8747491" y="2571009"/>
            <a:ext cx="3046716" cy="201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000" dirty="0">
                <a:latin typeface="Calibri" panose="020F0502020204030204" pitchFamily="34" charset="0"/>
              </a:rPr>
              <a:t>Troop ‘J’ 14</a:t>
            </a:r>
            <a:r>
              <a:rPr lang="en-US" altLang="en-US" sz="20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000" dirty="0">
                <a:latin typeface="Calibri" panose="020F0502020204030204" pitchFamily="34" charset="0"/>
              </a:rPr>
              <a:t> US Cavalry 1911.  This image was taken shortly after the US Army adopted the 1911 Colt .45 Automatic Pistol. The 1910s-1920s marked a period of transition from mounted to motorized cavalry.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7037D-7911-406B-9061-55820DFEE8FB}"/>
              </a:ext>
            </a:extLst>
          </p:cNvPr>
          <p:cNvSpPr txBox="1"/>
          <p:nvPr/>
        </p:nvSpPr>
        <p:spPr>
          <a:xfrm>
            <a:off x="2064591" y="5858648"/>
            <a:ext cx="7241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Gotham Book"/>
              </a:rPr>
              <a:t>Troop J, 14th Cavalry, Ft. McIntosh], Photograph, ca. 1911; digital images, (</a:t>
            </a:r>
            <a:r>
              <a:rPr lang="en-US" sz="1000" dirty="0">
                <a:latin typeface="Gotham Book"/>
                <a:hlinkClick r:id="rId7"/>
              </a:rPr>
              <a:t>http://texashistory.unt.edu/ark:/67531/metapth13298</a:t>
            </a:r>
            <a:r>
              <a:rPr lang="en-US" sz="1000" dirty="0">
                <a:latin typeface="Gotham Book"/>
              </a:rPr>
              <a:t>);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Gotham Book"/>
              </a:rPr>
              <a:t>crediting Laredo Public Library, Laredo, Texas.</a:t>
            </a:r>
            <a:endParaRPr lang="en-US" sz="1000" dirty="0">
              <a:latin typeface="Gotham Book"/>
              <a:cs typeface="Arial" pitchFamily="34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7C50F9CA-AA5F-4C8F-9210-50B1D417FD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3536" y="23740"/>
            <a:ext cx="10285536" cy="14279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latin typeface="Gotham Medium" pitchFamily="2" charset="0"/>
                <a:cs typeface="Gotham Medium" pitchFamily="2" charset="0"/>
              </a:rPr>
            </a:br>
            <a:r>
              <a:rPr lang="en-US" sz="4900" dirty="0">
                <a:latin typeface="Gotham Medium" pitchFamily="2" charset="0"/>
                <a:cs typeface="Gotham Medium" pitchFamily="2" charset="0"/>
              </a:rPr>
              <a:t>    	 </a:t>
            </a:r>
            <a:r>
              <a:rPr lang="en-US" sz="3600" dirty="0">
                <a:latin typeface="Gotham Medium" pitchFamily="2" charset="0"/>
                <a:cs typeface="Gotham Medium" pitchFamily="2" charset="0"/>
              </a:rPr>
              <a:t>Mount Up! Troop ‘J’ 14</a:t>
            </a:r>
            <a:r>
              <a:rPr lang="en-US" sz="3600" baseline="30000" dirty="0">
                <a:latin typeface="Gotham Medium" pitchFamily="2" charset="0"/>
                <a:cs typeface="Gotham Medium" pitchFamily="2" charset="0"/>
              </a:rPr>
              <a:t>th</a:t>
            </a:r>
            <a:r>
              <a:rPr lang="en-US" sz="3600" dirty="0">
                <a:latin typeface="Gotham Medium" pitchFamily="2" charset="0"/>
                <a:cs typeface="Gotham Medium" pitchFamily="2" charset="0"/>
              </a:rPr>
              <a:t> Cavalry</a:t>
            </a:r>
            <a:endParaRPr lang="en-US" sz="3600" dirty="0">
              <a:latin typeface="Gotham Medium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DD92B08-48CC-4ACE-BB29-076E4CC0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58" y="1475609"/>
            <a:ext cx="6629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4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578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Gotham Book</vt:lpstr>
      <vt:lpstr>Gotham Medium</vt:lpstr>
      <vt:lpstr>Office Theme</vt:lpstr>
      <vt:lpstr>History Snapshots:   Mount Up! US Cavalry Equipment, 1910-1920  </vt:lpstr>
      <vt:lpstr>History Snapshots:       Mount Up! Reining up the Horses</vt:lpstr>
      <vt:lpstr> History Snapshots:       Mount Up! Bring your Gear</vt:lpstr>
      <vt:lpstr>History Snapshots:   Mount Up! Saddled up with Full Equipment  </vt:lpstr>
      <vt:lpstr>History Snapshots:     Mount Up! Ready for Duty</vt:lpstr>
      <vt:lpstr>History Snapshots:       Mount Up! Troop ‘J’ 14th Cavalry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Sylve, Joshua</dc:creator>
  <cp:lastModifiedBy>Belden, Dreanna</cp:lastModifiedBy>
  <cp:revision>64</cp:revision>
  <dcterms:created xsi:type="dcterms:W3CDTF">2020-07-07T18:16:05Z</dcterms:created>
  <dcterms:modified xsi:type="dcterms:W3CDTF">2020-08-28T16:01:04Z</dcterms:modified>
</cp:coreProperties>
</file>