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5" r:id="rId3"/>
    <p:sldId id="291" r:id="rId4"/>
    <p:sldId id="286" r:id="rId5"/>
    <p:sldId id="307" r:id="rId6"/>
    <p:sldId id="287" r:id="rId7"/>
    <p:sldId id="281" r:id="rId8"/>
    <p:sldId id="308" r:id="rId9"/>
    <p:sldId id="28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307278-A9DA-BB4A-80ED-21E569140618}">
          <p14:sldIdLst>
            <p14:sldId id="283"/>
            <p14:sldId id="285"/>
            <p14:sldId id="291"/>
            <p14:sldId id="286"/>
            <p14:sldId id="307"/>
            <p14:sldId id="287"/>
            <p14:sldId id="281"/>
            <p14:sldId id="308"/>
            <p14:sldId id="288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935"/>
    <a:srgbClr val="0073C2"/>
    <a:srgbClr val="CA4341"/>
    <a:srgbClr val="CA73C2"/>
    <a:srgbClr val="DB3639"/>
    <a:srgbClr val="0574C8"/>
    <a:srgbClr val="373B34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ives.gov/exhibits/influenza-epidemic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history.navy.mil/research/library/online-reading-room/title-list-alphabetically/i/influenza/the-pandemic-of-influenza-in-1918-1919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irus.stanford.edu/uda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hyperlink" Target="https://wwwnc.cdc.gov/eid/article/12/1/05-0979_artic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texashistory.unt.edu/ark:/67531/metapth24653/m1/30/?q=oct.%2015,%201918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texashistory.unt.edu/permalink/meta-pth-41776:1" TargetMode="Externa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exashistory.unt.edu/permalink/meta-pth-41778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23000"/>
          </a:blip>
          <a:srcRect l="8724" t="84492" b="1647"/>
          <a:stretch/>
        </p:blipFill>
        <p:spPr>
          <a:xfrm rot="5400000">
            <a:off x="-2656743" y="2677255"/>
            <a:ext cx="6858000" cy="1503485"/>
          </a:xfrm>
          <a:prstGeom prst="rect">
            <a:avLst/>
          </a:prstGeom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17" name="Picture 16" descr="A hospital ward during the Influenza Pandemic of 1918-1919">
            <a:extLst>
              <a:ext uri="{FF2B5EF4-FFF2-40B4-BE49-F238E27FC236}">
                <a16:creationId xmlns:a16="http://schemas.microsoft.com/office/drawing/2014/main" id="{C9B5C20E-0BBA-4EA3-9DD6-77362B407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932" y="1876101"/>
            <a:ext cx="4349317" cy="3457366"/>
          </a:xfrm>
          <a:prstGeom prst="rect">
            <a:avLst/>
          </a:prstGeom>
        </p:spPr>
      </p:pic>
      <p:pic>
        <p:nvPicPr>
          <p:cNvPr id="16" name="Picture 15" descr="Photograph of nurses during the time of the Spanish Flu pandemic">
            <a:extLst>
              <a:ext uri="{FF2B5EF4-FFF2-40B4-BE49-F238E27FC236}">
                <a16:creationId xmlns:a16="http://schemas.microsoft.com/office/drawing/2014/main" id="{9B2AE797-B570-4CF4-B2F0-6305C83B3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555" y="1876101"/>
            <a:ext cx="4797213" cy="3457366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3A127FE-0E7F-44A3-B564-092B1743950D}"/>
              </a:ext>
            </a:extLst>
          </p:cNvPr>
          <p:cNvSpPr txBox="1">
            <a:spLocks/>
          </p:cNvSpPr>
          <p:nvPr/>
        </p:nvSpPr>
        <p:spPr>
          <a:xfrm>
            <a:off x="4766865" y="5347347"/>
            <a:ext cx="5114190" cy="36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Images from this page are from Library of Congress’ Digital Collections</a:t>
            </a:r>
          </a:p>
        </p:txBody>
      </p:sp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3112493" y="-79957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17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6000" t="-24000" r="-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E06E13-8936-465F-AA3E-9F178B5AC23A}"/>
              </a:ext>
            </a:extLst>
          </p:cNvPr>
          <p:cNvSpPr txBox="1">
            <a:spLocks/>
          </p:cNvSpPr>
          <p:nvPr/>
        </p:nvSpPr>
        <p:spPr>
          <a:xfrm>
            <a:off x="2093234" y="1669569"/>
            <a:ext cx="10175767" cy="4952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Gotham Medium" pitchFamily="2" charset="0"/>
                <a:cs typeface="Gotham Medium" pitchFamily="2" charset="0"/>
              </a:rPr>
              <a:t>Resources: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Gotham Medium" pitchFamily="2" charset="0"/>
              <a:cs typeface="Gotham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The Influenza Pandemic of 1918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6"/>
              </a:rPr>
              <a:t>http://virus.stanford.edu/uda/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The Navy Department Library: “The Pandemic of Influenza in 1918-1919”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7"/>
              </a:rPr>
              <a:t>https://www.history.navy.mil/research/library/online-reading-room/title-list-alphabetically/i/influenza/the-pandemic-of-influenza-in-1918-1919.html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National Archives and Records and Records Administration: The Deadly Virus The Influenza Epidemic 1918.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8"/>
              </a:rPr>
              <a:t>http://www.archives.gov/exhibits/influenza-epidemic/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CDC Emerging Infectious Diseases “1918 Influenza: the Mother of All Pandemics”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9"/>
              </a:rPr>
              <a:t>https://wwwnc.cdc.gov/eid/article/12/1/05-0979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9"/>
              </a:rPr>
              <a:t>_article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738098C9-8351-4424-8388-4E47F72669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5" y="-79957"/>
            <a:ext cx="9514654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1918-1919: Learn More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45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19435-EE01-EB44-B7D7-F1E67D10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004"/>
          <a:stretch/>
        </p:blipFill>
        <p:spPr>
          <a:xfrm>
            <a:off x="-14658" y="1524003"/>
            <a:ext cx="12206658" cy="53339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15" name="Picture 14" descr="An influenza bulletin from the collections of the Library of Congress">
            <a:extLst>
              <a:ext uri="{FF2B5EF4-FFF2-40B4-BE49-F238E27FC236}">
                <a16:creationId xmlns:a16="http://schemas.microsoft.com/office/drawing/2014/main" id="{54C662F6-C16E-44CA-BF4B-24CE54B245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232" y="1801937"/>
            <a:ext cx="3503204" cy="435564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60107AE-84E8-4383-B5AA-FCAB0BCAF497}"/>
              </a:ext>
            </a:extLst>
          </p:cNvPr>
          <p:cNvSpPr txBox="1">
            <a:spLocks/>
          </p:cNvSpPr>
          <p:nvPr/>
        </p:nvSpPr>
        <p:spPr>
          <a:xfrm>
            <a:off x="1419782" y="2328263"/>
            <a:ext cx="4973266" cy="30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During the fall of 1918 and winter of 1919, the world was rocked by an epidemic of influenza known as the Spanish Flu.  This strain was      exceptionally lethal. While the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mortality rate is impossible to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establish, it is estimated that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675,000-850,000 Americans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died from influenza that year.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5541090-C647-4146-A56D-99FB2BA2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2367" y="-79957"/>
            <a:ext cx="9498608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otham Medium" pitchFamily="2" charset="0"/>
              </a:rPr>
              <a:t>The Influenza Pandemic: a nation reacts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35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2F893BC-5322-408C-9205-8D168AECAD8B}"/>
              </a:ext>
            </a:extLst>
          </p:cNvPr>
          <p:cNvSpPr txBox="1">
            <a:spLocks/>
          </p:cNvSpPr>
          <p:nvPr/>
        </p:nvSpPr>
        <p:spPr>
          <a:xfrm>
            <a:off x="8974649" y="1842664"/>
            <a:ext cx="2262224" cy="39575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Word Teach!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What do these words mean?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Influenza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Tuberculosis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Pandemic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Epidemic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6D2B13-3619-4751-B2BF-B45ED7AF5F65}"/>
              </a:ext>
            </a:extLst>
          </p:cNvPr>
          <p:cNvSpPr txBox="1">
            <a:spLocks/>
          </p:cNvSpPr>
          <p:nvPr/>
        </p:nvSpPr>
        <p:spPr>
          <a:xfrm>
            <a:off x="2394488" y="2157473"/>
            <a:ext cx="6269065" cy="30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What do you think would happen if most of your classmates came down with the flu. What if your town or even the entire state of Texas caught the flu?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Do think our response to the flu today would be different than what happened during the Influenza Pandemic of 1918-1919? To find out, complete the activity for this lesson.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1918-1919: What would you do?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4A083E-1044-493F-BF44-EF11FE502D16}"/>
              </a:ext>
            </a:extLst>
          </p:cNvPr>
          <p:cNvSpPr txBox="1">
            <a:spLocks/>
          </p:cNvSpPr>
          <p:nvPr/>
        </p:nvSpPr>
        <p:spPr>
          <a:xfrm>
            <a:off x="3831392" y="5895905"/>
            <a:ext cx="5967943" cy="46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Rev. Cunningham, Thomas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McHutchin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. “Letters of Rev. Dr. Thomas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McHutchin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Cunningham.” 1918 to 1927.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 Permalink: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  <a:hlinkClick r:id="rId5"/>
              </a:rPr>
              <a:t>http://texashistory.unt.edu/ark:/67531/metapth24653/m1/30/?q=oct.%2015,%201918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pic>
        <p:nvPicPr>
          <p:cNvPr id="14" name="Content Placeholder 6" descr="A preacher writes about the flu's affect on locals. Click on image to read the letter">
            <a:extLst>
              <a:ext uri="{FF2B5EF4-FFF2-40B4-BE49-F238E27FC236}">
                <a16:creationId xmlns:a16="http://schemas.microsoft.com/office/drawing/2014/main" id="{67F687A6-32EB-4CBF-9AC0-B4B9B8C05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2681" y="2472001"/>
            <a:ext cx="6881444" cy="3440722"/>
          </a:xfr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D29551-DC93-4E39-A043-D66C7201FEE2}"/>
              </a:ext>
            </a:extLst>
          </p:cNvPr>
          <p:cNvSpPr txBox="1">
            <a:spLocks/>
          </p:cNvSpPr>
          <p:nvPr/>
        </p:nvSpPr>
        <p:spPr>
          <a:xfrm>
            <a:off x="485775" y="1778430"/>
            <a:ext cx="11421769" cy="206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This letter written by Rev. Dr. Thomas </a:t>
            </a:r>
            <a:r>
              <a:rPr lang="en-US" sz="2400" dirty="0" err="1">
                <a:latin typeface="Gotham Medium" pitchFamily="2" charset="0"/>
                <a:cs typeface="Gotham Medium" pitchFamily="2" charset="0"/>
              </a:rPr>
              <a:t>McHutchin</a:t>
            </a:r>
            <a:r>
              <a:rPr lang="en-US" sz="2400" dirty="0">
                <a:latin typeface="Gotham Medium" pitchFamily="2" charset="0"/>
                <a:cs typeface="Gotham Medium" pitchFamily="2" charset="0"/>
              </a:rPr>
              <a:t> Cunningham  shows  how the flu affected his town.</a:t>
            </a:r>
            <a:endParaRPr lang="en-US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91318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3200" dirty="0">
                <a:solidFill>
                  <a:schemeClr val="bg1"/>
                </a:solidFill>
                <a:latin typeface="Gotham Medium"/>
              </a:rPr>
              <a:t>The Influenza Pandemic of 1918-1919: a personal account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ABA9F4-EAA1-4EB0-9904-82FB7E78C88E}"/>
              </a:ext>
            </a:extLst>
          </p:cNvPr>
          <p:cNvSpPr txBox="1">
            <a:spLocks/>
          </p:cNvSpPr>
          <p:nvPr/>
        </p:nvSpPr>
        <p:spPr>
          <a:xfrm>
            <a:off x="7162799" y="1733477"/>
            <a:ext cx="4543425" cy="4383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otham Medium" pitchFamily="2" charset="0"/>
                <a:cs typeface="Gotham Medium" pitchFamily="2" charset="0"/>
              </a:rPr>
              <a:t>How to view the articles: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from the slide, click on the newspaper image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then click on the zoom link, located on the right side of the page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locate and read the article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413CFF-8608-4658-A96F-9BB8ECAB50E7}"/>
              </a:ext>
            </a:extLst>
          </p:cNvPr>
          <p:cNvSpPr txBox="1">
            <a:spLocks/>
          </p:cNvSpPr>
          <p:nvPr/>
        </p:nvSpPr>
        <p:spPr>
          <a:xfrm>
            <a:off x="2133600" y="1866827"/>
            <a:ext cx="4829175" cy="4164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Students will examine newspaper  articles published in 1918 during the flu epidemic to learn how a small Texas community responded to the pandemic.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For this Texas History Snap Shot students will need to view the Tulia Herald newspaper online by following the permalinks provided </a:t>
            </a:r>
            <a:r>
              <a:rPr lang="en-US" sz="2400">
                <a:latin typeface="Gotham Medium" pitchFamily="2" charset="0"/>
                <a:cs typeface="Gotham Medium" pitchFamily="2" charset="0"/>
              </a:rPr>
              <a:t>on slides 7, 8, and 9.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endParaRPr lang="en-US" sz="2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617" y="-79957"/>
            <a:ext cx="10089157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1918-1919: newspaper accounts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9DA5C75-50DC-4158-938E-DB547C1CA793}"/>
              </a:ext>
            </a:extLst>
          </p:cNvPr>
          <p:cNvSpPr txBox="1">
            <a:spLocks/>
          </p:cNvSpPr>
          <p:nvPr/>
        </p:nvSpPr>
        <p:spPr>
          <a:xfrm>
            <a:off x="1035959" y="1821970"/>
            <a:ext cx="10175767" cy="4227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Gotham Medium" pitchFamily="2" charset="0"/>
                <a:cs typeface="Gotham Medium" pitchFamily="2" charset="0"/>
              </a:rPr>
              <a:t>Questions to consider as you read: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Gotham Medium" pitchFamily="2" charset="0"/>
              <a:cs typeface="Gotham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What are the concerns of the Tulia Herald issue of December 20, 1918, about the dangers of secondary infections?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 How did the Influenza epidemic changed the nature of every day life for the citizens of Tulia?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Consider how the town handled the large number of infected citizens.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By 29 November 1918 how many citizens of Tulia were afflicted with Spanish Flu?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0343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 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500" dirty="0">
                <a:solidFill>
                  <a:schemeClr val="bg1"/>
                </a:solidFill>
                <a:latin typeface="Gotham Medium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The Influenza Pandemic of 1918-1919: Considerations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Side bar in Charcoal with faded blue topographical map overlay">
            <a:extLst>
              <a:ext uri="{FF2B5EF4-FFF2-40B4-BE49-F238E27FC236}">
                <a16:creationId xmlns:a16="http://schemas.microsoft.com/office/drawing/2014/main" id="{2D01FB66-8E41-A940-BCF6-42A2E36056A2}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480784-2E94-43AA-92E7-AEF62517D2FC}"/>
              </a:ext>
            </a:extLst>
          </p:cNvPr>
          <p:cNvSpPr txBox="1">
            <a:spLocks/>
          </p:cNvSpPr>
          <p:nvPr/>
        </p:nvSpPr>
        <p:spPr>
          <a:xfrm>
            <a:off x="4264078" y="6178136"/>
            <a:ext cx="1793822" cy="383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Click on newspaper</a:t>
            </a:r>
          </a:p>
        </p:txBody>
      </p:sp>
      <p:pic>
        <p:nvPicPr>
          <p:cNvPr id="14" name="Picture 13" descr="The Tulia Herald Tulia December 20 1918.jpg &#10;Click on image to read article">
            <a:hlinkClick r:id="rId5"/>
            <a:extLst>
              <a:ext uri="{FF2B5EF4-FFF2-40B4-BE49-F238E27FC236}">
                <a16:creationId xmlns:a16="http://schemas.microsoft.com/office/drawing/2014/main" id="{9467CC0C-D77D-49AA-858A-AEF878BED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2" y="1503485"/>
            <a:ext cx="3381375" cy="459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521FD1-7F7B-4AA8-B7CA-F46375D7555D}"/>
              </a:ext>
            </a:extLst>
          </p:cNvPr>
          <p:cNvSpPr txBox="1">
            <a:spLocks/>
          </p:cNvSpPr>
          <p:nvPr/>
        </p:nvSpPr>
        <p:spPr>
          <a:xfrm>
            <a:off x="7400924" y="2138021"/>
            <a:ext cx="3848101" cy="30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The Tulia Herald (Tulia, </a:t>
            </a:r>
            <a:r>
              <a:rPr lang="en-US" sz="2400" dirty="0" err="1">
                <a:latin typeface="Gotham Medium" pitchFamily="2" charset="0"/>
                <a:cs typeface="Gotham Medium" pitchFamily="2" charset="0"/>
              </a:rPr>
              <a:t>Tex</a:t>
            </a:r>
            <a:r>
              <a:rPr lang="en-US" sz="2400" dirty="0">
                <a:latin typeface="Gotham Medium" pitchFamily="2" charset="0"/>
                <a:cs typeface="Gotham Medium" pitchFamily="2" charset="0"/>
              </a:rPr>
              <a:t>), Vol. 9, No. 51, Ed. 1, Friday, December 20, 1918 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Read the articles: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“After Influenza What?”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and “How to Avoid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Tuberculosis.”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475" y="-79957"/>
            <a:ext cx="9944100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1918-1919: a Town Reacts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815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3EBAE5-CD60-48E6-9190-DCE7868C2342}"/>
              </a:ext>
            </a:extLst>
          </p:cNvPr>
          <p:cNvSpPr txBox="1">
            <a:spLocks/>
          </p:cNvSpPr>
          <p:nvPr/>
        </p:nvSpPr>
        <p:spPr>
          <a:xfrm>
            <a:off x="4264078" y="6359111"/>
            <a:ext cx="1793822" cy="383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Click on newspaper</a:t>
            </a:r>
          </a:p>
        </p:txBody>
      </p:sp>
      <p:pic>
        <p:nvPicPr>
          <p:cNvPr id="15" name="Picture 3" descr="The Tulia Herald  December 6 1918.jpg &#10;Click on image to read article">
            <a:hlinkClick r:id="rId6"/>
            <a:extLst>
              <a:ext uri="{FF2B5EF4-FFF2-40B4-BE49-F238E27FC236}">
                <a16:creationId xmlns:a16="http://schemas.microsoft.com/office/drawing/2014/main" id="{8DDB8D24-4F8B-4C5A-8116-8A56FDD84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85" y="1710911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DADDCA-8AEB-467F-916A-3CF92FDE1AA2}"/>
              </a:ext>
            </a:extLst>
          </p:cNvPr>
          <p:cNvSpPr txBox="1">
            <a:spLocks/>
          </p:cNvSpPr>
          <p:nvPr/>
        </p:nvSpPr>
        <p:spPr>
          <a:xfrm>
            <a:off x="7400924" y="2138021"/>
            <a:ext cx="3848101" cy="30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The Tulia Herald (Tulia, </a:t>
            </a:r>
            <a:r>
              <a:rPr lang="en-US" sz="2400" dirty="0" err="1">
                <a:latin typeface="Gotham Medium" pitchFamily="2" charset="0"/>
                <a:cs typeface="Gotham Medium" pitchFamily="2" charset="0"/>
              </a:rPr>
              <a:t>Tex</a:t>
            </a:r>
            <a:r>
              <a:rPr lang="en-US" sz="2400" dirty="0">
                <a:latin typeface="Gotham Medium" pitchFamily="2" charset="0"/>
                <a:cs typeface="Gotham Medium" pitchFamily="2" charset="0"/>
              </a:rPr>
              <a:t>), Vol. 9, No. 49, Ed. 1, Friday, December 6, 1918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Read the articles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“The Influenza Siege” and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“Influenza Epidemic is Well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Under Control.”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22BB512-583C-4733-B4A2-A9353FAB7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9042" y="-79957"/>
            <a:ext cx="9992443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  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Influenza Pandemic of 1918-1919: a Town Endures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13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5000" t="-12000" r="-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00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E68D2A4-8030-42AB-83B2-1BB436A8199C}"/>
              </a:ext>
            </a:extLst>
          </p:cNvPr>
          <p:cNvSpPr txBox="1">
            <a:spLocks/>
          </p:cNvSpPr>
          <p:nvPr/>
        </p:nvSpPr>
        <p:spPr>
          <a:xfrm>
            <a:off x="7855003" y="6533993"/>
            <a:ext cx="1793822" cy="383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Click on newspaper</a:t>
            </a:r>
          </a:p>
        </p:txBody>
      </p:sp>
      <p:pic>
        <p:nvPicPr>
          <p:cNvPr id="12" name="Picture 11" descr="The Tulia Herald November 29 1918 .jpg. Click on image to read article">
            <a:extLst>
              <a:ext uri="{FF2B5EF4-FFF2-40B4-BE49-F238E27FC236}">
                <a16:creationId xmlns:a16="http://schemas.microsoft.com/office/drawing/2014/main" id="{1B8537C4-1107-46EE-98B0-082DE5A77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041" y="1591231"/>
            <a:ext cx="3459163" cy="48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028C987-AFDC-42C7-83F8-26CBFA145723}"/>
              </a:ext>
            </a:extLst>
          </p:cNvPr>
          <p:cNvSpPr txBox="1">
            <a:spLocks/>
          </p:cNvSpPr>
          <p:nvPr/>
        </p:nvSpPr>
        <p:spPr>
          <a:xfrm>
            <a:off x="1885949" y="2604746"/>
            <a:ext cx="3848101" cy="30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The Tulia Herald (Tulia, </a:t>
            </a:r>
            <a:r>
              <a:rPr lang="en-US" sz="2400" dirty="0" err="1">
                <a:latin typeface="Gotham Medium" pitchFamily="2" charset="0"/>
                <a:cs typeface="Gotham Medium" pitchFamily="2" charset="0"/>
              </a:rPr>
              <a:t>Tex</a:t>
            </a:r>
            <a:r>
              <a:rPr lang="en-US" sz="2400" dirty="0">
                <a:latin typeface="Gotham Medium" pitchFamily="2" charset="0"/>
                <a:cs typeface="Gotham Medium" pitchFamily="2" charset="0"/>
              </a:rPr>
              <a:t>), Vol. 9, No. 48, Ed. 1, Friday, November 29, 1918 (excellent) 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endParaRPr lang="en-US" sz="2400" dirty="0">
              <a:latin typeface="Gotham Medium" pitchFamily="2" charset="0"/>
              <a:cs typeface="Gotham Medium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Gotham Medium" pitchFamily="2" charset="0"/>
                <a:cs typeface="Gotham Medium" pitchFamily="2" charset="0"/>
              </a:rPr>
              <a:t>Read the article</a:t>
            </a:r>
            <a:br>
              <a:rPr lang="en-US" sz="2400" dirty="0">
                <a:latin typeface="Gotham Medium" pitchFamily="2" charset="0"/>
                <a:cs typeface="Gotham Medium" pitchFamily="2" charset="0"/>
              </a:rPr>
            </a:br>
            <a:r>
              <a:rPr lang="en-US" sz="2400" dirty="0">
                <a:latin typeface="Gotham Medium" pitchFamily="2" charset="0"/>
                <a:cs typeface="Gotham Medium" pitchFamily="2" charset="0"/>
              </a:rPr>
              <a:t>“Influenza Epidemic has Hit Tulia Hard Blow”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565602A-C9F0-4B7E-8051-3EF6EB4CC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9" y="-291668"/>
            <a:ext cx="10851943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500" dirty="0">
                <a:solidFill>
                  <a:schemeClr val="bg1"/>
                </a:solidFill>
                <a:latin typeface="Gotham Medium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The Influenza Pandemic of 1918-1919: Tulia Affected 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0803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525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 Book</vt:lpstr>
      <vt:lpstr>Gotham Medium</vt:lpstr>
      <vt:lpstr>Office Theme</vt:lpstr>
      <vt:lpstr>History Snapshots:  The Influenza Pandemic of 1918-1919 </vt:lpstr>
      <vt:lpstr>History Snapshots:  The Influenza Pandemic: a nation reacts </vt:lpstr>
      <vt:lpstr>History Snapshot The Influenza Pandemic of 1918-1919: What would you do? </vt:lpstr>
      <vt:lpstr>History Snapshots: The Influenza Pandemic of 1918-1919: a personal account</vt:lpstr>
      <vt:lpstr>History Snapshots: The Influenza Pandemic of 1918-1919: newspaper accounts </vt:lpstr>
      <vt:lpstr> History Snapshots:     The Influenza Pandemic of 1918-1919: Considerations</vt:lpstr>
      <vt:lpstr>History Snapshots:  The Influenza Pandemic of 1918-1919: a Town Reacts </vt:lpstr>
      <vt:lpstr>History Snapshots:    The Influenza Pandemic of 1918-1919: a Town Endures </vt:lpstr>
      <vt:lpstr>History Snapshots:   The Influenza Pandemic of 1918-1919: Tulia Affected </vt:lpstr>
      <vt:lpstr>History Snapshots:  The Influenza Pandemic of 1918-1919: Learn More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Sylve, Joshua</dc:creator>
  <cp:lastModifiedBy>Mangum, Jacob</cp:lastModifiedBy>
  <cp:revision>52</cp:revision>
  <dcterms:created xsi:type="dcterms:W3CDTF">2020-07-07T18:16:05Z</dcterms:created>
  <dcterms:modified xsi:type="dcterms:W3CDTF">2020-08-26T21:27:40Z</dcterms:modified>
</cp:coreProperties>
</file>